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8B47C-19AF-43E1-9FAB-6971C2579249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B7702-553A-42FC-9771-FDF3FAD195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B7702-553A-42FC-9771-FDF3FAD195B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036B-6188-4DCF-A7C8-71CBCAC449CB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88E97-47ED-4916-98F2-6D20C30D70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and FSMs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5005178" cy="581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ontent Placeholder 15"/>
          <p:cNvSpPr>
            <a:spLocks noGrp="1"/>
          </p:cNvSpPr>
          <p:nvPr>
            <p:ph sz="half" idx="2"/>
          </p:nvPr>
        </p:nvSpPr>
        <p:spPr>
          <a:xfrm>
            <a:off x="5638800" y="1600200"/>
            <a:ext cx="3048000" cy="4525963"/>
          </a:xfrm>
        </p:spPr>
        <p:txBody>
          <a:bodyPr/>
          <a:lstStyle/>
          <a:p>
            <a:r>
              <a:rPr lang="en-US" dirty="0" smtClean="0"/>
              <a:t>Steps to write memory?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Recall the counter we built.</a:t>
            </a:r>
          </a:p>
          <a:p>
            <a:pPr lvl="1"/>
            <a:r>
              <a:rPr lang="en-US" dirty="0" smtClean="0"/>
              <a:t>What is it’s “state?”</a:t>
            </a:r>
          </a:p>
          <a:p>
            <a:pPr lvl="1"/>
            <a:endParaRPr lang="en-US" dirty="0"/>
          </a:p>
          <a:p>
            <a:r>
              <a:rPr lang="en-US" dirty="0" smtClean="0"/>
              <a:t>Now consider counter that repeats part of the sequence</a:t>
            </a:r>
          </a:p>
          <a:p>
            <a:pPr lvl="1"/>
            <a:r>
              <a:rPr lang="en-US" dirty="0" smtClean="0"/>
              <a:t>0, 1, 1, 2, 2, 2, (forever 2)</a:t>
            </a:r>
          </a:p>
          <a:p>
            <a:pPr lvl="1"/>
            <a:r>
              <a:rPr lang="en-US" dirty="0" smtClean="0"/>
              <a:t>Now what is the state?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199" y="3581400"/>
            <a:ext cx="5091545" cy="2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524000"/>
            <a:ext cx="4038600" cy="263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1752600"/>
            <a:ext cx="4262438" cy="112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8600"/>
            <a:ext cx="4038600" cy="6477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always @* begin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case 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(state)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2’h0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: begin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end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2’h1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: begin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end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2’h2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: begin</a:t>
            </a:r>
          </a:p>
          <a:p>
            <a:pPr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end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2’h3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: begin</a:t>
            </a:r>
          </a:p>
          <a:p>
            <a:pPr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	end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endcase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	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end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457200"/>
            <a:ext cx="4205604" cy="2740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with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3429000" cy="4525963"/>
          </a:xfrm>
        </p:spPr>
        <p:txBody>
          <a:bodyPr/>
          <a:lstStyle/>
          <a:p>
            <a:r>
              <a:rPr lang="en-US" dirty="0"/>
              <a:t>Count as before</a:t>
            </a:r>
          </a:p>
          <a:p>
            <a:r>
              <a:rPr lang="en-US" dirty="0"/>
              <a:t>• 0, 1, 1, 2, 2, 2, </a:t>
            </a:r>
            <a:r>
              <a:rPr lang="en-US" dirty="0" smtClean="0"/>
              <a:t>...</a:t>
            </a:r>
          </a:p>
          <a:p>
            <a:pPr lvl="1"/>
            <a:r>
              <a:rPr lang="en-US" dirty="0" smtClean="0"/>
              <a:t> But </a:t>
            </a:r>
            <a:r>
              <a:rPr lang="en-US" dirty="0"/>
              <a:t>if clear==1 and you’re printing 2, then start back at 0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29875" y="1600200"/>
            <a:ext cx="4956925" cy="381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984" y="990600"/>
            <a:ext cx="8974488" cy="48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100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Memory and FSMs</vt:lpstr>
      <vt:lpstr>Slide 2</vt:lpstr>
      <vt:lpstr>Back to counter</vt:lpstr>
      <vt:lpstr>Slide 4</vt:lpstr>
      <vt:lpstr>Slide 5</vt:lpstr>
      <vt:lpstr>Circuit with input</vt:lpstr>
      <vt:lpstr>Slide 7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and FSMs</dc:title>
  <dc:creator>brehob</dc:creator>
  <cp:lastModifiedBy>brehob</cp:lastModifiedBy>
  <cp:revision>2</cp:revision>
  <dcterms:created xsi:type="dcterms:W3CDTF">2010-09-22T19:07:58Z</dcterms:created>
  <dcterms:modified xsi:type="dcterms:W3CDTF">2010-09-22T19:27:40Z</dcterms:modified>
</cp:coreProperties>
</file>